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64" Target="slides/slide59.xml" Type="http://schemas.openxmlformats.org/officeDocument/2006/relationships/slide"/>
  <Relationship Id="rId65" Target="slides/slide60.xml" Type="http://schemas.openxmlformats.org/officeDocument/2006/relationships/slide"/>
  <Relationship Id="rId66" Target="slides/slide61.xml" Type="http://schemas.openxmlformats.org/officeDocument/2006/relationships/slide"/>
  <Relationship Id="rId67" Target="slides/slide62.xml" Type="http://schemas.openxmlformats.org/officeDocument/2006/relationships/slide"/>
  <Relationship Id="rId68" Target="slides/slide63.xml" Type="http://schemas.openxmlformats.org/officeDocument/2006/relationships/slide"/>
  <Relationship Id="rId69" Target="slides/slide64.xml" Type="http://schemas.openxmlformats.org/officeDocument/2006/relationships/slide"/>
  <Relationship Id="rId7" Target="slides/slide2.xml" Type="http://schemas.openxmlformats.org/officeDocument/2006/relationships/slide"/>
  <Relationship Id="rId70" Target="slides/slide65.xml" Type="http://schemas.openxmlformats.org/officeDocument/2006/relationships/slide"/>
  <Relationship Id="rId71" Target="slides/slide66.xml" Type="http://schemas.openxmlformats.org/officeDocument/2006/relationships/slide"/>
  <Relationship Id="rId72" Target="slides/slide67.xml" Type="http://schemas.openxmlformats.org/officeDocument/2006/relationships/slide"/>
  <Relationship Id="rId73" Target="slides/slide68.xml" Type="http://schemas.openxmlformats.org/officeDocument/2006/relationships/slide"/>
  <Relationship Id="rId74" Target="slides/slide69.xml" Type="http://schemas.openxmlformats.org/officeDocument/2006/relationships/slide"/>
  <Relationship Id="rId75" Target="slides/slide70.xml" Type="http://schemas.openxmlformats.org/officeDocument/2006/relationships/slide"/>
  <Relationship Id="rId76" Target="slides/slide71.xml" Type="http://schemas.openxmlformats.org/officeDocument/2006/relationships/slide"/>
  <Relationship Id="rId77" Target="slides/slide72.xml" Type="http://schemas.openxmlformats.org/officeDocument/2006/relationships/slide"/>
  <Relationship Id="rId78" Target="slides/slide73.xml" Type="http://schemas.openxmlformats.org/officeDocument/2006/relationships/slide"/>
  <Relationship Id="rId79" Target="slides/slide74.xml" Type="http://schemas.openxmlformats.org/officeDocument/2006/relationships/slide"/>
  <Relationship Id="rId8" Target="slides/slide3.xml" Type="http://schemas.openxmlformats.org/officeDocument/2006/relationships/slide"/>
  <Relationship Id="rId80" Target="slides/slide75.xml" Type="http://schemas.openxmlformats.org/officeDocument/2006/relationships/slide"/>
  <Relationship Id="rId81" Target="slides/slide76.xml" Type="http://schemas.openxmlformats.org/officeDocument/2006/relationships/slide"/>
  <Relationship Id="rId82" Target="slides/slide77.xml" Type="http://schemas.openxmlformats.org/officeDocument/2006/relationships/slide"/>
  <Relationship Id="rId83" Target="slides/slide78.xml" Type="http://schemas.openxmlformats.org/officeDocument/2006/relationships/slide"/>
  <Relationship Id="rId84" Target="slides/slide79.xml" Type="http://schemas.openxmlformats.org/officeDocument/2006/relationships/slide"/>
  <Relationship Id="rId85" Target="slides/slide80.xml" Type="http://schemas.openxmlformats.org/officeDocument/2006/relationships/slide"/>
  <Relationship Id="rId86" Target="slides/slide81.xml" Type="http://schemas.openxmlformats.org/officeDocument/2006/relationships/slide"/>
  <Relationship Id="rId87" Target="slides/slide82.xml" Type="http://schemas.openxmlformats.org/officeDocument/2006/relationships/slide"/>
  <Relationship Id="rId88" Target="slides/slide83.xml" Type="http://schemas.openxmlformats.org/officeDocument/2006/relationships/slide"/>
  <Relationship Id="rId89" Target="slides/slide84.xml" Type="http://schemas.openxmlformats.org/officeDocument/2006/relationships/slide"/>
  <Relationship Id="rId9" Target="slides/slide4.xml" Type="http://schemas.openxmlformats.org/officeDocument/2006/relationships/slide"/>
  <Relationship Id="rId90" Target="slides/slide85.xml" Type="http://schemas.openxmlformats.org/officeDocument/2006/relationships/slide"/>
  <Relationship Id="rId91" Target="slides/slide86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c64a481-7f3e-43df-9b1f-8fecfb5cebc7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e9d3aa6-f9d3-4c8c-9b6a-c3a20c177154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cc8dc61-6efd-44f8-979f-9257e0824566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c9a6596-6f60-4bc8-83b2-e0a406e8980a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7bb2de5-477b-4913-b54b-242b25f0c39d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b24bc15-961b-4a63-b0c6-d78134936883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16737f3-76bc-433d-89fe-7054860ff6f4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c9ebcf3-d4cd-4b45-9700-6f9f0bd7ea67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466098f-02f7-478e-83af-9fe33595c6b2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5b87a67-d8cb-4956-b28b-b2a3e6521879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c1e5ada-6742-4b55-a76e-548f663a5ce6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c87bb9c-80e5-4399-a211-f79d55a93920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87a6bee-4b87-4922-931b-cf446f471626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35f6525-b1c2-45a4-bbbf-a5e0c51cb7ff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b76cfb9-0099-46a2-a00a-aaec212b9149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c01989a-accd-42eb-9fb3-c913bb36f655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070145e-c322-422d-82d0-6742e4b135f0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9867039-ffe3-4c66-b6c7-2f91e95adc92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ebf30de-4fdf-496d-8f3c-444141a5f3ad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c28df59-1c22-4eb9-ae47-1e753a6ca2dd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50bfa41-b539-4510-bc66-e2fc9bd8171c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5680aac-56b2-4015-afb4-caf0c43bfd98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831c680-5c87-41ab-9b99-2e2f12fafb0a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84c7d23-cc86-4733-8985-0e00c1a2e4dd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70583a9-d8cf-4d82-ad75-e293520218ef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d119d7e-f7d1-4400-baa9-bb9ad325f54c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8458cb5-ccd4-4ea7-a4c2-5f9e77a36756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5443ef1-d408-4998-adf6-a79b853c523f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4526bf7-a3e4-4fbe-b78e-c303e778dfb2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5a330d9-d457-45d8-875a-17f4b7bcdf96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8410d68-92ec-4303-95f0-9280b71c5931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2bb8f3d-d7ef-4f11-aa8a-2217bc2018b5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99352c7-040d-4957-9bdf-1098ad988e0e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5b7d023-2f82-422a-a23d-428e24ee9467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486344e-79db-4586-a4ba-07bc2b339138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c67fd04-d25d-4700-965c-774211240b3d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bf18b21-265a-4509-815b-2938f0e497b3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73ce127-bcdd-4a47-bd27-1d8dc3bc3c35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cb13615-44a9-4120-ba7e-ac4e57839606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029018b-044f-4465-898a-63ce88d641f1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921c4bc-f027-4b04-a964-7941a25a006d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b220ce-e535-4c56-a3b3-a822488c2694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808d7de-7faa-4908-9898-aa488713006a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c034b22-eb1d-4e6f-84fd-f46ba1b4b1dc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06902ab-905b-4671-a5b8-aac3a724c7d3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93ebfc5-8695-496e-9f11-640ab518d565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142130f-228f-422f-b693-f34c98833906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b04601e-d816-4f19-aeff-beda88879834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88d5ece-f379-43fe-a5ec-90edf2b2b83e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0fab3b5-d1f3-4443-ad92-273213bd2aeb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3bc816f-0db8-4322-8759-f787f7e8b1c8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8f6fe48-8d53-44ab-886a-73563202a77b.png" Type="http://schemas.openxmlformats.org/officeDocument/2006/relationships/image"/>
</Relationships>

</file>

<file path=ppt/slides/_rels/slide5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16640ad-3276-41f6-b9ba-a68082b7a81b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eb5530a-3317-42aa-88fe-47793ef7cfb5.png" Type="http://schemas.openxmlformats.org/officeDocument/2006/relationships/image"/>
</Relationships>

</file>

<file path=ppt/slides/_rels/slide6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7550b6c-976c-4333-a0f2-a6c9267dc116.png" Type="http://schemas.openxmlformats.org/officeDocument/2006/relationships/image"/>
</Relationships>

</file>

<file path=ppt/slides/_rels/slide6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16bfda9-d77c-4398-921c-16dcfff6a410.png" Type="http://schemas.openxmlformats.org/officeDocument/2006/relationships/image"/>
</Relationships>

</file>

<file path=ppt/slides/_rels/slide6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6793103-5081-4aeb-9cfb-a122d2e23126.png" Type="http://schemas.openxmlformats.org/officeDocument/2006/relationships/image"/>
</Relationships>

</file>

<file path=ppt/slides/_rels/slide6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798fade-a09a-4ed5-8e8b-beab8eb34bbc.png" Type="http://schemas.openxmlformats.org/officeDocument/2006/relationships/image"/>
</Relationships>

</file>

<file path=ppt/slides/_rels/slide6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074c12a-0fcc-4a56-8998-e89c0efb93db.png" Type="http://schemas.openxmlformats.org/officeDocument/2006/relationships/image"/>
</Relationships>

</file>

<file path=ppt/slides/_rels/slide6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63b089c-765d-424e-b5e9-1a7df6fca280.png" Type="http://schemas.openxmlformats.org/officeDocument/2006/relationships/image"/>
</Relationships>

</file>

<file path=ppt/slides/_rels/slide6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6b2ce2e-1972-48e3-a72e-f806697d2214.png" Type="http://schemas.openxmlformats.org/officeDocument/2006/relationships/image"/>
</Relationships>

</file>

<file path=ppt/slides/_rels/slide6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7cb28c1-f2c7-4310-b1c1-ec12ef978657.png" Type="http://schemas.openxmlformats.org/officeDocument/2006/relationships/image"/>
</Relationships>

</file>

<file path=ppt/slides/_rels/slide6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9af0d47-ffb7-4bc8-9fcc-182f7f50b928.png" Type="http://schemas.openxmlformats.org/officeDocument/2006/relationships/image"/>
</Relationships>

</file>

<file path=ppt/slides/_rels/slide6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5032cd6-c74d-4171-ad75-77786d020b02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14de5a7-f12d-4358-8018-362d35c2b792.png" Type="http://schemas.openxmlformats.org/officeDocument/2006/relationships/image"/>
</Relationships>

</file>

<file path=ppt/slides/_rels/slide7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ebac631-5d28-4010-805b-a4e37591975e.png" Type="http://schemas.openxmlformats.org/officeDocument/2006/relationships/image"/>
</Relationships>

</file>

<file path=ppt/slides/_rels/slide7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ba105c-d9b6-44dd-8db6-5f435d67b614.png" Type="http://schemas.openxmlformats.org/officeDocument/2006/relationships/image"/>
</Relationships>

</file>

<file path=ppt/slides/_rels/slide7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b55c98e-e987-47fb-a907-51a1d6a5acf1.png" Type="http://schemas.openxmlformats.org/officeDocument/2006/relationships/image"/>
</Relationships>

</file>

<file path=ppt/slides/_rels/slide7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43776da-e883-4e13-9827-6125d27c4d2d.png" Type="http://schemas.openxmlformats.org/officeDocument/2006/relationships/image"/>
</Relationships>

</file>

<file path=ppt/slides/_rels/slide7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90396db-e9f1-4287-b745-bfd975bbdab7.png" Type="http://schemas.openxmlformats.org/officeDocument/2006/relationships/image"/>
</Relationships>

</file>

<file path=ppt/slides/_rels/slide7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7c7af33-77fe-4ec5-a118-098ffb618c9e.png" Type="http://schemas.openxmlformats.org/officeDocument/2006/relationships/image"/>
</Relationships>

</file>

<file path=ppt/slides/_rels/slide7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874ce45-254c-4c5b-b698-6f0c9a8904a2.png" Type="http://schemas.openxmlformats.org/officeDocument/2006/relationships/image"/>
</Relationships>

</file>

<file path=ppt/slides/_rels/slide7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5d48ffa-2c44-49bc-8926-e568b085af5f.png" Type="http://schemas.openxmlformats.org/officeDocument/2006/relationships/image"/>
</Relationships>

</file>

<file path=ppt/slides/_rels/slide7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13b9e5a-c560-4c7a-ac63-6c8bd708d2f4.png" Type="http://schemas.openxmlformats.org/officeDocument/2006/relationships/image"/>
</Relationships>

</file>

<file path=ppt/slides/_rels/slide7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390418a-0c25-49ed-a0b1-09e11053a4c9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8d0f79b-3865-4b62-a4d3-11e4f60e4a83.png" Type="http://schemas.openxmlformats.org/officeDocument/2006/relationships/image"/>
</Relationships>

</file>

<file path=ppt/slides/_rels/slide8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d076715-8b45-43d7-8d6b-82761e4d8df6.png" Type="http://schemas.openxmlformats.org/officeDocument/2006/relationships/image"/>
</Relationships>

</file>

<file path=ppt/slides/_rels/slide8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8782a5b-6682-4c62-9cc6-968435ec2cac.png" Type="http://schemas.openxmlformats.org/officeDocument/2006/relationships/image"/>
</Relationships>

</file>

<file path=ppt/slides/_rels/slide8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bac24b2-dcc4-4437-9e5e-3fd17b5983dd.png" Type="http://schemas.openxmlformats.org/officeDocument/2006/relationships/image"/>
</Relationships>

</file>

<file path=ppt/slides/_rels/slide8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024803-4259-4228-9ffb-b66654c6347f.png" Type="http://schemas.openxmlformats.org/officeDocument/2006/relationships/image"/>
</Relationships>

</file>

<file path=ppt/slides/_rels/slide8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673658e-b22e-4aad-b392-5532d3200917.png" Type="http://schemas.openxmlformats.org/officeDocument/2006/relationships/image"/>
</Relationships>

</file>

<file path=ppt/slides/_rels/slide8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8c30956-4f39-4ddc-8590-00e3a5966d72.png" Type="http://schemas.openxmlformats.org/officeDocument/2006/relationships/image"/>
</Relationships>

</file>

<file path=ppt/slides/_rels/slide8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7132c1c-1646-4811-af2c-9e654e915115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4eea184-7a51-4547-8978-3a5ed178ea09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Simple Load Pull Report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t>None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1.229210e+01</a:t>
            </a:r>
          </a:p>
          <a:p>
            <a:pPr lvl="1"/>
            <a:r>
              <a:t>Sampler 2: 8.776</a:t>
            </a:r>
          </a:p>
          <a:p>
            <a:r>
              <a:t>Sampler Av3 </a:t>
            </a:r>
          </a:p>
          <a:p>
            <a:pPr lvl="1"/>
            <a:r>
              <a:t>Sampler 1: 9.322</a:t>
            </a:r>
          </a:p>
          <a:p>
            <a:pPr lvl="1"/>
            <a:r>
              <a:t>Sampler 2: 14.325</a:t>
            </a:r>
          </a:p>
          <a:p>
            <a:r>
              <a:t>Sampler Offset (rather than -1)</a:t>
            </a:r>
          </a:p>
          <a:p>
            <a:pPr lvl="1"/>
            <a:r>
              <a:t>-1.1394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10.40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6.116</a:t>
            </a:r>
          </a:p>
          <a:p>
            <a:pPr lvl="1"/>
            <a:r>
              <a:t>Sampler 2: 2.962</a:t>
            </a:r>
          </a:p>
          <a:p>
            <a:r>
              <a:t>Sampler Av3 </a:t>
            </a:r>
          </a:p>
          <a:p>
            <a:pPr lvl="1"/>
            <a:r>
              <a:t>Sampler 1: -4.767</a:t>
            </a:r>
          </a:p>
          <a:p>
            <a:pPr lvl="1"/>
            <a:r>
              <a:t>Sampler 2: 11.697</a:t>
            </a:r>
          </a:p>
          <a:p>
            <a:r>
              <a:t>Sampler Av2 </a:t>
            </a:r>
          </a:p>
          <a:p>
            <a:pPr lvl="1"/>
            <a:r>
              <a:t>Sampler 1: -11.531</a:t>
            </a:r>
          </a:p>
          <a:p>
            <a:pPr lvl="1"/>
            <a:r>
              <a:t>Sampler 2: -12.558</a:t>
            </a:r>
          </a:p>
          <a:p>
            <a:r>
              <a:t>Sampler Offset (rather than -1)</a:t>
            </a:r>
          </a:p>
          <a:p>
            <a:pPr lvl="1"/>
            <a:r>
              <a:t>-0.98215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9.504</a:t>
            </a:r>
          </a:p>
          <a:p>
            <a:pPr lvl="1"/>
            <a:r>
              <a:t>Sampler 2: 14.594</a:t>
            </a:r>
          </a:p>
          <a:p>
            <a:r>
              <a:t>Sampler Offset (rather than -1)</a:t>
            </a:r>
          </a:p>
          <a:p>
            <a:pPr lvl="1"/>
            <a:r>
              <a:t>-1.5625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4.426910e+00</a:t>
            </a:r>
          </a:p>
          <a:p>
            <a:pPr lvl="1"/>
            <a:r>
              <a:t>Sampler 2: 7.020</a:t>
            </a:r>
          </a:p>
          <a:p>
            <a:r>
              <a:t>Sampler Av3 </a:t>
            </a:r>
          </a:p>
          <a:p>
            <a:pPr lvl="1"/>
            <a:r>
              <a:t>Sampler 1: 6.198</a:t>
            </a:r>
          </a:p>
          <a:p>
            <a:pPr lvl="1"/>
            <a:r>
              <a:t>Sampler 2: 7.003</a:t>
            </a:r>
          </a:p>
          <a:p>
            <a:r>
              <a:t>Sampler Offset (rather than -1)</a:t>
            </a:r>
          </a:p>
          <a:p>
            <a:pPr lvl="1"/>
            <a:r>
              <a:t>-0.90916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10.40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5.496</a:t>
            </a:r>
          </a:p>
          <a:p>
            <a:pPr lvl="1"/>
            <a:r>
              <a:t>Sampler 2: 6.359</a:t>
            </a:r>
          </a:p>
          <a:p>
            <a:r>
              <a:t>Sampler Av3 </a:t>
            </a:r>
          </a:p>
          <a:p>
            <a:pPr lvl="1"/>
            <a:r>
              <a:t>Sampler 1: 5.860</a:t>
            </a:r>
          </a:p>
          <a:p>
            <a:pPr lvl="1"/>
            <a:r>
              <a:t>Sampler 2: 6.666</a:t>
            </a:r>
          </a:p>
          <a:p>
            <a:r>
              <a:t>Sampler Av2 </a:t>
            </a:r>
          </a:p>
          <a:p>
            <a:pPr lvl="1"/>
            <a:r>
              <a:t>Sampler 1: -0.058</a:t>
            </a:r>
          </a:p>
          <a:p>
            <a:pPr lvl="1"/>
            <a:r>
              <a:t>Sampler 2: 3.853</a:t>
            </a:r>
          </a:p>
          <a:p>
            <a:r>
              <a:t>Sampler Offset (rather than -1)</a:t>
            </a:r>
          </a:p>
          <a:p>
            <a:pPr lvl="1"/>
            <a:r>
              <a:t>-0.97982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26.876</a:t>
            </a:r>
          </a:p>
          <a:p>
            <a:pPr lvl="1"/>
            <a:r>
              <a:t>Sampler 2: 50.354</a:t>
            </a:r>
          </a:p>
          <a:p>
            <a:r>
              <a:t>Sampler Offset (rather than -1)</a:t>
            </a:r>
          </a:p>
          <a:p>
            <a:pPr lvl="1"/>
            <a:r>
              <a:t>-2.4769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1.160425e+01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13.592</a:t>
            </a:r>
          </a:p>
          <a:p>
            <a:pPr lvl="1"/>
            <a:r>
              <a:t>Sampler 2: 23.304</a:t>
            </a:r>
          </a:p>
          <a:p>
            <a:r>
              <a:t>Sampler Offset (rather than -1)</a:t>
            </a:r>
          </a:p>
          <a:p>
            <a:pPr lvl="1"/>
            <a:r>
              <a:t>-0.86839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10.90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8.317</a:t>
            </a:r>
          </a:p>
          <a:p>
            <a:pPr lvl="1"/>
            <a:r>
              <a:t>Sampler 2: 0.001</a:t>
            </a:r>
          </a:p>
          <a:p>
            <a:r>
              <a:t>Sampler Av3 </a:t>
            </a:r>
          </a:p>
          <a:p>
            <a:pPr lvl="1"/>
            <a:r>
              <a:t>Sampler 1: 10.208</a:t>
            </a:r>
          </a:p>
          <a:p>
            <a:pPr lvl="1"/>
            <a:r>
              <a:t>Sampler 2: 23.212</a:t>
            </a:r>
          </a:p>
          <a:p>
            <a:r>
              <a:t>Sampler Av2 </a:t>
            </a:r>
          </a:p>
          <a:p>
            <a:pPr lvl="1"/>
            <a:r>
              <a:t>Sampler 1: -10.958</a:t>
            </a:r>
          </a:p>
          <a:p>
            <a:pPr lvl="1"/>
            <a:r>
              <a:t>Sampler 2: -0.035</a:t>
            </a:r>
          </a:p>
          <a:p>
            <a:r>
              <a:t>Sampler Offset (rather than -1)</a:t>
            </a:r>
          </a:p>
          <a:p>
            <a:pPr lvl="1"/>
            <a:r>
              <a:t>-0.83167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23.134</a:t>
            </a:r>
          </a:p>
          <a:p>
            <a:pPr lvl="1"/>
            <a:r>
              <a:t>Sampler 2: 43.455</a:t>
            </a:r>
          </a:p>
          <a:p>
            <a:r>
              <a:t>Sampler Offset (rather than -1)</a:t>
            </a:r>
          </a:p>
          <a:p>
            <a:pPr lvl="1"/>
            <a:r>
              <a:t>-2.2993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8.355269e+00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12.655</a:t>
            </a:r>
          </a:p>
          <a:p>
            <a:pPr lvl="1"/>
            <a:r>
              <a:t>Sampler 2: 20.843</a:t>
            </a:r>
          </a:p>
          <a:p>
            <a:r>
              <a:t>Sampler Offset (rather than -1)</a:t>
            </a:r>
          </a:p>
          <a:p>
            <a:pPr lvl="1"/>
            <a:r>
              <a:t>-0.74046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 Configuration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Frequencies: (GHz)</a:t>
            </a:r>
          </a:p>
          <a:p>
            <a:pPr lvl="1"/>
            <a:r>
              <a:t>8.9, 9.4, 9.9, 10.4, 10.9, 11.4, 11.9</a:t>
            </a:r>
          </a:p>
          <a:p>
            <a:r>
              <a:t>Input Powers: (dBm)</a:t>
            </a:r>
          </a:p>
          <a:p>
            <a:pPr lvl="1"/>
            <a:r>
              <a:t>14, 16, 18, 22</a:t>
            </a:r>
          </a:p>
          <a:p>
            <a:r>
              <a:t>Load Impedances: </a:t>
            </a:r>
          </a:p>
          <a:p>
            <a:pPr lvl="1"/>
            <a:r>
              <a:t>Gamma Magnitude: </a:t>
            </a:r>
          </a:p>
          <a:p>
            <a:pPr lvl="2"/>
            <a:r>
              <a:t>0.1, 0.2, 0.3, 0.4, 0.5</a:t>
            </a:r>
          </a:p>
          <a:p>
            <a:pPr lvl="1"/>
            <a:r>
              <a:t>Gamma Phase</a:t>
            </a:r>
          </a:p>
          <a:p>
            <a:pPr lvl="2"/>
            <a:r>
              <a:t>-175, -165, -155, -145, -135, -125, -115, -105, -95, -85, -75, -65, -55, -45, -35, -25, -15, -5, 5, 15, 25, 35, 45, 55, 65, 75, 85, 95, 105, 115, 125, 135, 145, 155, 165, 175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10.90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6.347</a:t>
            </a:r>
          </a:p>
          <a:p>
            <a:pPr lvl="1"/>
            <a:r>
              <a:t>Sampler 2: 5.533</a:t>
            </a:r>
          </a:p>
          <a:p>
            <a:r>
              <a:t>Sampler Av3 </a:t>
            </a:r>
          </a:p>
          <a:p>
            <a:pPr lvl="1"/>
            <a:r>
              <a:t>Sampler 1: 11.032</a:t>
            </a:r>
          </a:p>
          <a:p>
            <a:pPr lvl="1"/>
            <a:r>
              <a:t>Sampler 2: 19.922</a:t>
            </a:r>
          </a:p>
          <a:p>
            <a:r>
              <a:t>Sampler Av2 </a:t>
            </a:r>
          </a:p>
          <a:p>
            <a:pPr lvl="1"/>
            <a:r>
              <a:t>Sampler 1: -8.596</a:t>
            </a:r>
          </a:p>
          <a:p>
            <a:pPr lvl="1"/>
            <a:r>
              <a:t>Sampler 2: -0.240</a:t>
            </a:r>
          </a:p>
          <a:p>
            <a:r>
              <a:t>Sampler Offset (rather than -1)</a:t>
            </a:r>
          </a:p>
          <a:p>
            <a:pPr lvl="1"/>
            <a:r>
              <a:t>-0.87587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15.162</a:t>
            </a:r>
          </a:p>
          <a:p>
            <a:pPr lvl="1"/>
            <a:r>
              <a:t>Sampler 2: 28.273</a:t>
            </a:r>
          </a:p>
          <a:p>
            <a:r>
              <a:t>Sampler Offset (rather than -1)</a:t>
            </a:r>
          </a:p>
          <a:p>
            <a:pPr lvl="1"/>
            <a:r>
              <a:t>-1.7981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6.920264e+00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8.641</a:t>
            </a:r>
          </a:p>
          <a:p>
            <a:pPr lvl="1"/>
            <a:r>
              <a:t>Sampler 2: 15.729</a:t>
            </a:r>
          </a:p>
          <a:p>
            <a:r>
              <a:t>Sampler Offset (rather than -1)</a:t>
            </a:r>
          </a:p>
          <a:p>
            <a:pPr lvl="1"/>
            <a:r>
              <a:t>-0.60535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10.90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6.234</a:t>
            </a:r>
          </a:p>
          <a:p>
            <a:pPr lvl="1"/>
            <a:r>
              <a:t>Sampler 2: 6.896</a:t>
            </a:r>
          </a:p>
          <a:p>
            <a:r>
              <a:t>Sampler Av3 </a:t>
            </a:r>
          </a:p>
          <a:p>
            <a:pPr lvl="1"/>
            <a:r>
              <a:t>Sampler 1: 7.231</a:t>
            </a:r>
          </a:p>
          <a:p>
            <a:pPr lvl="1"/>
            <a:r>
              <a:t>Sampler 2: 14.368</a:t>
            </a:r>
          </a:p>
          <a:p>
            <a:r>
              <a:t>Sampler Av2 </a:t>
            </a:r>
          </a:p>
          <a:p>
            <a:pPr lvl="1"/>
            <a:r>
              <a:t>Sampler 1: -6.081</a:t>
            </a:r>
          </a:p>
          <a:p>
            <a:pPr lvl="1"/>
            <a:r>
              <a:t>Sampler 2: -0.009</a:t>
            </a:r>
          </a:p>
          <a:p>
            <a:r>
              <a:t>Sampler Offset (rather than -1)</a:t>
            </a:r>
          </a:p>
          <a:p>
            <a:pPr lvl="1"/>
            <a:r>
              <a:t>-0.84421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7.582</a:t>
            </a:r>
          </a:p>
          <a:p>
            <a:pPr lvl="1"/>
            <a:r>
              <a:t>Sampler 2: 14.184</a:t>
            </a:r>
          </a:p>
          <a:p>
            <a:r>
              <a:t>Sampler Offset (rather than -1)</a:t>
            </a:r>
          </a:p>
          <a:p>
            <a:pPr lvl="1"/>
            <a:r>
              <a:t>-1.4138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4.305353e+00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4.480</a:t>
            </a:r>
          </a:p>
          <a:p>
            <a:pPr lvl="1"/>
            <a:r>
              <a:t>Sampler 2: 9.197</a:t>
            </a:r>
          </a:p>
          <a:p>
            <a:r>
              <a:t>Sampler Offset (rather than -1)</a:t>
            </a:r>
          </a:p>
          <a:p>
            <a:pPr lvl="1"/>
            <a:r>
              <a:t>-0.52372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10.90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5.185</a:t>
            </a:r>
          </a:p>
          <a:p>
            <a:pPr lvl="1"/>
            <a:r>
              <a:t>Sampler 2: 6.491</a:t>
            </a:r>
          </a:p>
          <a:p>
            <a:r>
              <a:t>Sampler Av3 </a:t>
            </a:r>
          </a:p>
          <a:p>
            <a:pPr lvl="1"/>
            <a:r>
              <a:t>Sampler 1: 4.743</a:t>
            </a:r>
          </a:p>
          <a:p>
            <a:pPr lvl="1"/>
            <a:r>
              <a:t>Sampler 2: 7.960</a:t>
            </a:r>
          </a:p>
          <a:p>
            <a:r>
              <a:t>Sampler Av2 </a:t>
            </a:r>
          </a:p>
          <a:p>
            <a:pPr lvl="1"/>
            <a:r>
              <a:t>Sampler 1: -1.379</a:t>
            </a:r>
          </a:p>
          <a:p>
            <a:pPr lvl="1"/>
            <a:r>
              <a:t>Sampler 2: 0.010</a:t>
            </a:r>
          </a:p>
          <a:p>
            <a:r>
              <a:t>Sampler Offset (rather than -1)</a:t>
            </a:r>
          </a:p>
          <a:p>
            <a:pPr lvl="1"/>
            <a:r>
              <a:t>-0.95573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17.400</a:t>
            </a:r>
          </a:p>
          <a:p>
            <a:pPr lvl="1"/>
            <a:r>
              <a:t>Sampler 2: 23.932</a:t>
            </a:r>
          </a:p>
          <a:p>
            <a:r>
              <a:t>Sampler Offset (rather than -1)</a:t>
            </a:r>
          </a:p>
          <a:p>
            <a:pPr lvl="1"/>
            <a:r>
              <a:t>-1.2744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2.263211e-11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15.741</a:t>
            </a:r>
          </a:p>
          <a:p>
            <a:pPr lvl="1"/>
            <a:r>
              <a:t>Sampler 2: 18.721</a:t>
            </a:r>
          </a:p>
          <a:p>
            <a:r>
              <a:t>Sampler Offset (rather than -1)</a:t>
            </a:r>
          </a:p>
          <a:p>
            <a:pPr lvl="1"/>
            <a:r>
              <a:t>-0.30238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11.40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8.906</a:t>
            </a:r>
          </a:p>
          <a:p>
            <a:pPr lvl="1"/>
            <a:r>
              <a:t>Sampler 2: 0.013</a:t>
            </a:r>
          </a:p>
          <a:p>
            <a:r>
              <a:t>Sampler Av3 </a:t>
            </a:r>
          </a:p>
          <a:p>
            <a:pPr lvl="1"/>
            <a:r>
              <a:t>Sampler 1: 11.852</a:t>
            </a:r>
          </a:p>
          <a:p>
            <a:pPr lvl="1"/>
            <a:r>
              <a:t>Sampler 2: 18.366</a:t>
            </a:r>
          </a:p>
          <a:p>
            <a:r>
              <a:t>Sampler Av2 </a:t>
            </a:r>
          </a:p>
          <a:p>
            <a:pPr lvl="1"/>
            <a:r>
              <a:t>Sampler 1: -0.342</a:t>
            </a:r>
          </a:p>
          <a:p>
            <a:pPr lvl="1"/>
            <a:r>
              <a:t>Sampler 2: -0.770</a:t>
            </a:r>
          </a:p>
          <a:p>
            <a:r>
              <a:t>Sampler Offset (rather than -1)</a:t>
            </a:r>
          </a:p>
          <a:p>
            <a:pPr lvl="1"/>
            <a:r>
              <a:t>-0.49923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35.896</a:t>
            </a:r>
          </a:p>
          <a:p>
            <a:pPr lvl="1"/>
            <a:r>
              <a:t>Sampler 2: 54.013</a:t>
            </a:r>
          </a:p>
          <a:p>
            <a:r>
              <a:t>Sampler Offset (rather than -1)</a:t>
            </a:r>
          </a:p>
          <a:p>
            <a:pPr lvl="1"/>
            <a:r>
              <a:t>-2.9095</a:t>
            </a:r>
          </a:p>
          <a:p>
            <a:r>
              <a:t>Goodness Of fit </a:t>
            </a:r>
          </a:p>
          <a:p>
            <a:r>
              <a:t>0.15881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11.574</a:t>
            </a:r>
          </a:p>
          <a:p>
            <a:pPr lvl="1"/>
            <a:r>
              <a:t>Sampler 2: 15.924</a:t>
            </a:r>
          </a:p>
          <a:p>
            <a:r>
              <a:t>Sampler Offset (rather than -1)</a:t>
            </a:r>
          </a:p>
          <a:p>
            <a:pPr lvl="1"/>
            <a:r>
              <a:t>-0.94864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2.288032e-14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12.470</a:t>
            </a:r>
          </a:p>
          <a:p>
            <a:pPr lvl="1"/>
            <a:r>
              <a:t>Sampler 2: 14.852</a:t>
            </a:r>
          </a:p>
          <a:p>
            <a:r>
              <a:t>Sampler Offset (rather than -1)</a:t>
            </a:r>
          </a:p>
          <a:p>
            <a:pPr lvl="1"/>
            <a:r>
              <a:t>-0.21113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11.40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6.879</a:t>
            </a:r>
          </a:p>
          <a:p>
            <a:pPr lvl="1"/>
            <a:r>
              <a:t>Sampler 2: 7.167</a:t>
            </a:r>
          </a:p>
          <a:p>
            <a:r>
              <a:t>Sampler Av3 </a:t>
            </a:r>
          </a:p>
          <a:p>
            <a:pPr lvl="1"/>
            <a:r>
              <a:t>Sampler 1: 10.599</a:t>
            </a:r>
          </a:p>
          <a:p>
            <a:pPr lvl="1"/>
            <a:r>
              <a:t>Sampler 2: 13.572</a:t>
            </a:r>
          </a:p>
          <a:p>
            <a:r>
              <a:t>Sampler Av2 </a:t>
            </a:r>
          </a:p>
          <a:p>
            <a:pPr lvl="1"/>
            <a:r>
              <a:t>Sampler 1: -0.197</a:t>
            </a:r>
          </a:p>
          <a:p>
            <a:pPr lvl="1"/>
            <a:r>
              <a:t>Sampler 2: -0.150</a:t>
            </a:r>
          </a:p>
          <a:p>
            <a:r>
              <a:t>Sampler Offset (rather than -1)</a:t>
            </a:r>
          </a:p>
          <a:p>
            <a:pPr lvl="1"/>
            <a:r>
              <a:t>-0.6605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7.814</a:t>
            </a:r>
          </a:p>
          <a:p>
            <a:pPr lvl="1"/>
            <a:r>
              <a:t>Sampler 2: 10.618</a:t>
            </a:r>
          </a:p>
          <a:p>
            <a:r>
              <a:t>Sampler Offset (rather than -1)</a:t>
            </a:r>
          </a:p>
          <a:p>
            <a:pPr lvl="1"/>
            <a:r>
              <a:t>-0.75512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1.833632e-09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9.433</a:t>
            </a:r>
          </a:p>
          <a:p>
            <a:pPr lvl="1"/>
            <a:r>
              <a:t>Sampler 2: 11.187</a:t>
            </a:r>
          </a:p>
          <a:p>
            <a:r>
              <a:t>Sampler Offset (rather than -1)</a:t>
            </a:r>
          </a:p>
          <a:p>
            <a:pPr lvl="1"/>
            <a:r>
              <a:t>-0.1491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11.40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6.787</a:t>
            </a:r>
          </a:p>
          <a:p>
            <a:pPr lvl="1"/>
            <a:r>
              <a:t>Sampler 2: 7.403</a:t>
            </a:r>
          </a:p>
          <a:p>
            <a:r>
              <a:t>Sampler Av3 </a:t>
            </a:r>
          </a:p>
          <a:p>
            <a:pPr lvl="1"/>
            <a:r>
              <a:t>Sampler 1: 7.111</a:t>
            </a:r>
          </a:p>
          <a:p>
            <a:pPr lvl="1"/>
            <a:r>
              <a:t>Sampler 2: 9.455</a:t>
            </a:r>
          </a:p>
          <a:p>
            <a:r>
              <a:t>Sampler Av2 </a:t>
            </a:r>
          </a:p>
          <a:p>
            <a:pPr lvl="1"/>
            <a:r>
              <a:t>Sampler 1: -0.013</a:t>
            </a:r>
          </a:p>
          <a:p>
            <a:pPr lvl="1"/>
            <a:r>
              <a:t>Sampler 2: 0.014</a:t>
            </a:r>
          </a:p>
          <a:p>
            <a:r>
              <a:t>Sampler Offset (rather than -1)</a:t>
            </a:r>
          </a:p>
          <a:p>
            <a:pPr lvl="1"/>
            <a:r>
              <a:t>-0.69909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3.892</a:t>
            </a:r>
          </a:p>
          <a:p>
            <a:pPr lvl="1"/>
            <a:r>
              <a:t>Sampler 2: 5.259</a:t>
            </a:r>
          </a:p>
          <a:p>
            <a:r>
              <a:t>Sampler Offset (rather than -1)</a:t>
            </a:r>
          </a:p>
          <a:p>
            <a:pPr lvl="1"/>
            <a:r>
              <a:t>-0.58551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1.140428e-10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5.365</a:t>
            </a:r>
          </a:p>
          <a:p>
            <a:pPr lvl="1"/>
            <a:r>
              <a:t>Sampler 2: 6.333</a:t>
            </a:r>
          </a:p>
          <a:p>
            <a:r>
              <a:t>Sampler Offset (rather than -1)</a:t>
            </a:r>
          </a:p>
          <a:p>
            <a:pPr lvl="1"/>
            <a:r>
              <a:t>-0.10377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11.40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2.781</a:t>
            </a:r>
          </a:p>
          <a:p>
            <a:pPr lvl="1"/>
            <a:r>
              <a:t>Sampler 2: 5.017</a:t>
            </a:r>
          </a:p>
          <a:p>
            <a:r>
              <a:t>Sampler Av3 </a:t>
            </a:r>
          </a:p>
          <a:p>
            <a:pPr lvl="1"/>
            <a:r>
              <a:t>Sampler 1: 4.661</a:t>
            </a:r>
          </a:p>
          <a:p>
            <a:pPr lvl="1"/>
            <a:r>
              <a:t>Sampler 2: 4.676</a:t>
            </a:r>
          </a:p>
          <a:p>
            <a:r>
              <a:t>Sampler Av2 </a:t>
            </a:r>
          </a:p>
          <a:p>
            <a:pPr lvl="1"/>
            <a:r>
              <a:t>Sampler 1: -0.035</a:t>
            </a:r>
          </a:p>
          <a:p>
            <a:pPr lvl="1"/>
            <a:r>
              <a:t>Sampler 2: -0.056</a:t>
            </a:r>
          </a:p>
          <a:p>
            <a:r>
              <a:t>Sampler Offset (rather than -1)</a:t>
            </a:r>
          </a:p>
          <a:p>
            <a:pPr lvl="1"/>
            <a:r>
              <a:t>-0.59499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32.812</a:t>
            </a:r>
          </a:p>
          <a:p>
            <a:pPr lvl="1"/>
            <a:r>
              <a:t>Sampler 2: 31.382</a:t>
            </a:r>
          </a:p>
          <a:p>
            <a:r>
              <a:t>Sampler Offset (rather than -1)</a:t>
            </a:r>
          </a:p>
          <a:p>
            <a:pPr lvl="1"/>
            <a:r>
              <a:t>-1.9431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2.306314e+01</a:t>
            </a:r>
          </a:p>
          <a:p>
            <a:pPr lvl="1"/>
            <a:r>
              <a:t>Sampler 2: 16.095</a:t>
            </a:r>
          </a:p>
          <a:p>
            <a:r>
              <a:t>Sampler Av3 </a:t>
            </a:r>
          </a:p>
          <a:p>
            <a:pPr lvl="1"/>
            <a:r>
              <a:t>Sampler 1: 13.459</a:t>
            </a:r>
          </a:p>
          <a:p>
            <a:pPr lvl="1"/>
            <a:r>
              <a:t>Sampler 2: 20.934</a:t>
            </a:r>
          </a:p>
          <a:p>
            <a:r>
              <a:t>Sampler Offset (rather than -1)</a:t>
            </a:r>
          </a:p>
          <a:p>
            <a:pPr lvl="1"/>
            <a:r>
              <a:t>-1.6622</a:t>
            </a:r>
          </a:p>
          <a:p>
            <a:r>
              <a:t>Goodness Of fit </a:t>
            </a:r>
          </a:p>
          <a:p>
            <a:r>
              <a:t>0.089531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1.080165e-08</a:t>
            </a:r>
          </a:p>
          <a:p>
            <a:pPr lvl="1"/>
            <a:r>
              <a:t>Sampler 2: 2.298</a:t>
            </a:r>
          </a:p>
          <a:p>
            <a:r>
              <a:t>Sampler Av3 </a:t>
            </a:r>
          </a:p>
          <a:p>
            <a:pPr lvl="1"/>
            <a:r>
              <a:t>Sampler 1: 20.768</a:t>
            </a:r>
          </a:p>
          <a:p>
            <a:pPr lvl="1"/>
            <a:r>
              <a:t>Sampler 2: 19.425</a:t>
            </a:r>
          </a:p>
          <a:p>
            <a:r>
              <a:t>Sampler Offset (rather than -1)</a:t>
            </a:r>
          </a:p>
          <a:p>
            <a:pPr lvl="1"/>
            <a:r>
              <a:t>-0.51831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11.90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5.244</a:t>
            </a:r>
          </a:p>
          <a:p>
            <a:pPr lvl="1"/>
            <a:r>
              <a:t>Sampler 2: 8.435</a:t>
            </a:r>
          </a:p>
          <a:p>
            <a:r>
              <a:t>Sampler Av3 </a:t>
            </a:r>
          </a:p>
          <a:p>
            <a:pPr lvl="1"/>
            <a:r>
              <a:t>Sampler 1: 19.470</a:t>
            </a:r>
          </a:p>
          <a:p>
            <a:pPr lvl="1"/>
            <a:r>
              <a:t>Sampler 2: 17.698</a:t>
            </a:r>
          </a:p>
          <a:p>
            <a:r>
              <a:t>Sampler Av2 </a:t>
            </a:r>
          </a:p>
          <a:p>
            <a:pPr lvl="1"/>
            <a:r>
              <a:t>Sampler 1: -0.314</a:t>
            </a:r>
          </a:p>
          <a:p>
            <a:pPr lvl="1"/>
            <a:r>
              <a:t>Sampler 2: -1.458</a:t>
            </a:r>
          </a:p>
          <a:p>
            <a:r>
              <a:t>Sampler Offset (rather than -1)</a:t>
            </a:r>
          </a:p>
          <a:p>
            <a:pPr lvl="1"/>
            <a:r>
              <a:t>-0.76936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17.986</a:t>
            </a:r>
          </a:p>
          <a:p>
            <a:pPr lvl="1"/>
            <a:r>
              <a:t>Sampler 2: 17.763</a:t>
            </a:r>
          </a:p>
          <a:p>
            <a:r>
              <a:t>Sampler Offset (rather than -1)</a:t>
            </a:r>
          </a:p>
          <a:p>
            <a:pPr lvl="1"/>
            <a:r>
              <a:t>-1.3025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3.890034e-14</a:t>
            </a:r>
          </a:p>
          <a:p>
            <a:pPr lvl="1"/>
            <a:r>
              <a:t>Sampler 2: 3.256</a:t>
            </a:r>
          </a:p>
          <a:p>
            <a:r>
              <a:t>Sampler Av3 </a:t>
            </a:r>
          </a:p>
          <a:p>
            <a:pPr lvl="1"/>
            <a:r>
              <a:t>Sampler 1: 14.720</a:t>
            </a:r>
          </a:p>
          <a:p>
            <a:pPr lvl="1"/>
            <a:r>
              <a:t>Sampler 2: 12.902</a:t>
            </a:r>
          </a:p>
          <a:p>
            <a:r>
              <a:t>Sampler Offset (rather than -1)</a:t>
            </a:r>
          </a:p>
          <a:p>
            <a:pPr lvl="1"/>
            <a:r>
              <a:t>-0.37385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11.90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7.739</a:t>
            </a:r>
          </a:p>
          <a:p>
            <a:pPr lvl="1"/>
            <a:r>
              <a:t>Sampler 2: 8.556</a:t>
            </a:r>
          </a:p>
          <a:p>
            <a:r>
              <a:t>Sampler Av3 </a:t>
            </a:r>
          </a:p>
          <a:p>
            <a:pPr lvl="1"/>
            <a:r>
              <a:t>Sampler 1: 12.680</a:t>
            </a:r>
          </a:p>
          <a:p>
            <a:pPr lvl="1"/>
            <a:r>
              <a:t>Sampler 2: 11.511</a:t>
            </a:r>
          </a:p>
          <a:p>
            <a:r>
              <a:t>Sampler Av2 </a:t>
            </a:r>
          </a:p>
          <a:p>
            <a:pPr lvl="1"/>
            <a:r>
              <a:t>Sampler 1: -0.129</a:t>
            </a:r>
          </a:p>
          <a:p>
            <a:pPr lvl="1"/>
            <a:r>
              <a:t>Sampler 2: -0.033</a:t>
            </a:r>
          </a:p>
          <a:p>
            <a:r>
              <a:t>Sampler Offset (rather than -1)</a:t>
            </a:r>
          </a:p>
          <a:p>
            <a:pPr lvl="1"/>
            <a:r>
              <a:t>-0.77118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12.173</a:t>
            </a:r>
          </a:p>
          <a:p>
            <a:pPr lvl="1"/>
            <a:r>
              <a:t>Sampler 2: 12.272</a:t>
            </a:r>
          </a:p>
          <a:p>
            <a:r>
              <a:t>Sampler Offset (rather than -1)</a:t>
            </a:r>
          </a:p>
          <a:p>
            <a:pPr lvl="1"/>
            <a:r>
              <a:t>-1.0636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1.316640e-08</a:t>
            </a:r>
          </a:p>
          <a:p>
            <a:pPr lvl="1"/>
            <a:r>
              <a:t>Sampler 2: 3.828</a:t>
            </a:r>
          </a:p>
          <a:p>
            <a:r>
              <a:t>Sampler Av3 </a:t>
            </a:r>
          </a:p>
          <a:p>
            <a:pPr lvl="1"/>
            <a:r>
              <a:t>Sampler 1: 11.383</a:t>
            </a:r>
          </a:p>
          <a:p>
            <a:pPr lvl="1"/>
            <a:r>
              <a:t>Sampler 2: 9.171</a:t>
            </a:r>
          </a:p>
          <a:p>
            <a:r>
              <a:t>Sampler Offset (rather than -1)</a:t>
            </a:r>
          </a:p>
          <a:p>
            <a:pPr lvl="1"/>
            <a:r>
              <a:t>-0.34968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11.90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5.714</a:t>
            </a:r>
          </a:p>
          <a:p>
            <a:pPr lvl="1"/>
            <a:r>
              <a:t>Sampler 2: 7.806</a:t>
            </a:r>
          </a:p>
          <a:p>
            <a:r>
              <a:t>Sampler Av3 </a:t>
            </a:r>
          </a:p>
          <a:p>
            <a:pPr lvl="1"/>
            <a:r>
              <a:t>Sampler 1: 10.039</a:t>
            </a:r>
          </a:p>
          <a:p>
            <a:pPr lvl="1"/>
            <a:r>
              <a:t>Sampler 2: 8.143</a:t>
            </a:r>
          </a:p>
          <a:p>
            <a:r>
              <a:t>Sampler Av2 </a:t>
            </a:r>
          </a:p>
          <a:p>
            <a:pPr lvl="1"/>
            <a:r>
              <a:t>Sampler 1: -0.132</a:t>
            </a:r>
          </a:p>
          <a:p>
            <a:pPr lvl="1"/>
            <a:r>
              <a:t>Sampler 2: 0.048</a:t>
            </a:r>
          </a:p>
          <a:p>
            <a:r>
              <a:t>Sampler Offset (rather than -1)</a:t>
            </a:r>
          </a:p>
          <a:p>
            <a:pPr lvl="1"/>
            <a:r>
              <a:t>-0.72957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5.898</a:t>
            </a:r>
          </a:p>
          <a:p>
            <a:pPr lvl="1"/>
            <a:r>
              <a:t>Sampler 2: 6.219</a:t>
            </a:r>
          </a:p>
          <a:p>
            <a:r>
              <a:t>Sampler Offset (rather than -1)</a:t>
            </a:r>
          </a:p>
          <a:p>
            <a:pPr lvl="1"/>
            <a:r>
              <a:t>-0.84116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1.965442e-10</a:t>
            </a:r>
          </a:p>
          <a:p>
            <a:pPr lvl="1"/>
            <a:r>
              <a:t>Sampler 2: 2.757</a:t>
            </a:r>
          </a:p>
          <a:p>
            <a:r>
              <a:t>Sampler Av3 </a:t>
            </a:r>
          </a:p>
          <a:p>
            <a:pPr lvl="1"/>
            <a:r>
              <a:t>Sampler 1: 6.482</a:t>
            </a:r>
          </a:p>
          <a:p>
            <a:pPr lvl="1"/>
            <a:r>
              <a:t>Sampler 2: 4.700</a:t>
            </a:r>
          </a:p>
          <a:p>
            <a:r>
              <a:t>Sampler Offset (rather than -1)</a:t>
            </a:r>
          </a:p>
          <a:p>
            <a:pPr lvl="1"/>
            <a:r>
              <a:t>-0.31857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10.40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11.247</a:t>
            </a:r>
          </a:p>
          <a:p>
            <a:pPr lvl="1"/>
            <a:r>
              <a:t>Sampler 2: 3.886</a:t>
            </a:r>
          </a:p>
          <a:p>
            <a:r>
              <a:t>Sampler Av3 </a:t>
            </a:r>
          </a:p>
          <a:p>
            <a:pPr lvl="1"/>
            <a:r>
              <a:t>Sampler 1: -7.912</a:t>
            </a:r>
          </a:p>
          <a:p>
            <a:pPr lvl="1"/>
            <a:r>
              <a:t>Sampler 2: 17.052</a:t>
            </a:r>
          </a:p>
          <a:p>
            <a:r>
              <a:t>Sampler Av2 </a:t>
            </a:r>
          </a:p>
          <a:p>
            <a:pPr lvl="1"/>
            <a:r>
              <a:t>Sampler 1: -18.031</a:t>
            </a:r>
          </a:p>
          <a:p>
            <a:pPr lvl="1"/>
            <a:r>
              <a:t>Sampler 2: -19.925</a:t>
            </a:r>
          </a:p>
          <a:p>
            <a:r>
              <a:t>Sampler Offset (rather than -1)</a:t>
            </a:r>
          </a:p>
          <a:p>
            <a:pPr lvl="1"/>
            <a:r>
              <a:t>-1.399</a:t>
            </a:r>
          </a:p>
          <a:p>
            <a:r>
              <a:t>Goodness Of fit </a:t>
            </a:r>
          </a:p>
          <a:p>
            <a:r>
              <a:t>0.088988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11.90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5.669</a:t>
            </a:r>
          </a:p>
          <a:p>
            <a:pPr lvl="1"/>
            <a:r>
              <a:t>Sampler 2: 5.708</a:t>
            </a:r>
          </a:p>
          <a:p>
            <a:r>
              <a:t>Sampler Av3 </a:t>
            </a:r>
          </a:p>
          <a:p>
            <a:pPr lvl="1"/>
            <a:r>
              <a:t>Sampler 1: 4.581</a:t>
            </a:r>
          </a:p>
          <a:p>
            <a:pPr lvl="1"/>
            <a:r>
              <a:t>Sampler 2: 4.066</a:t>
            </a:r>
          </a:p>
          <a:p>
            <a:r>
              <a:t>Sampler Av2 </a:t>
            </a:r>
          </a:p>
          <a:p>
            <a:pPr lvl="1"/>
            <a:r>
              <a:t>Sampler 1: -0.019</a:t>
            </a:r>
          </a:p>
          <a:p>
            <a:pPr lvl="1"/>
            <a:r>
              <a:t>Sampler 2: 0.091</a:t>
            </a:r>
          </a:p>
          <a:p>
            <a:r>
              <a:t>Sampler Offset (rather than -1)</a:t>
            </a:r>
          </a:p>
          <a:p>
            <a:pPr lvl="1"/>
            <a:r>
              <a:t>-0.87599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9.424</a:t>
            </a:r>
          </a:p>
          <a:p>
            <a:pPr lvl="1"/>
            <a:r>
              <a:t>Sampler 2: 18.846</a:t>
            </a:r>
          </a:p>
          <a:p>
            <a:r>
              <a:t>Sampler Offset (rather than -1)</a:t>
            </a:r>
          </a:p>
          <a:p>
            <a:pPr lvl="1"/>
            <a:r>
              <a:t>-0.79821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8.523457e-08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15.003</a:t>
            </a:r>
          </a:p>
          <a:p>
            <a:pPr lvl="1"/>
            <a:r>
              <a:t>Sampler 2: 19.478</a:t>
            </a:r>
          </a:p>
          <a:p>
            <a:r>
              <a:t>Sampler Offset (rather than -1)</a:t>
            </a:r>
          </a:p>
          <a:p>
            <a:pPr lvl="1"/>
            <a:r>
              <a:t>-0.26427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8.90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8.867</a:t>
            </a:r>
          </a:p>
          <a:p>
            <a:pPr lvl="1"/>
            <a:r>
              <a:t>Sampler 2: 0.008</a:t>
            </a:r>
          </a:p>
          <a:p>
            <a:r>
              <a:t>Sampler Av3 </a:t>
            </a:r>
          </a:p>
          <a:p>
            <a:pPr lvl="1"/>
            <a:r>
              <a:t>Sampler 1: 10.261</a:t>
            </a:r>
          </a:p>
          <a:p>
            <a:pPr lvl="1"/>
            <a:r>
              <a:t>Sampler 2: 18.753</a:t>
            </a:r>
          </a:p>
          <a:p>
            <a:r>
              <a:t>Sampler Av2 </a:t>
            </a:r>
          </a:p>
          <a:p>
            <a:pPr lvl="1"/>
            <a:r>
              <a:t>Sampler 1: 0.542</a:t>
            </a:r>
          </a:p>
          <a:p>
            <a:pPr lvl="1"/>
            <a:r>
              <a:t>Sampler 2: 0.594</a:t>
            </a:r>
          </a:p>
          <a:p>
            <a:r>
              <a:t>Sampler Offset (rather than -1)</a:t>
            </a:r>
          </a:p>
          <a:p>
            <a:pPr lvl="1"/>
            <a:r>
              <a:t>-0.44403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6.701</a:t>
            </a:r>
          </a:p>
          <a:p>
            <a:pPr lvl="1"/>
            <a:r>
              <a:t>Sampler 2: 13.170</a:t>
            </a:r>
          </a:p>
          <a:p>
            <a:r>
              <a:t>Sampler Offset (rather than -1)</a:t>
            </a:r>
          </a:p>
          <a:p>
            <a:pPr lvl="1"/>
            <a:r>
              <a:t>-0.60676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1.555021e-10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12.419</a:t>
            </a:r>
          </a:p>
          <a:p>
            <a:pPr lvl="1"/>
            <a:r>
              <a:t>Sampler 2: 16.052</a:t>
            </a:r>
          </a:p>
          <a:p>
            <a:r>
              <a:t>Sampler Offset (rather than -1)</a:t>
            </a:r>
          </a:p>
          <a:p>
            <a:pPr lvl="1"/>
            <a:r>
              <a:t>-0.1949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8.90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7.938</a:t>
            </a:r>
          </a:p>
          <a:p>
            <a:pPr lvl="1"/>
            <a:r>
              <a:t>Sampler 2: 2.251</a:t>
            </a:r>
          </a:p>
          <a:p>
            <a:r>
              <a:t>Sampler Av3 </a:t>
            </a:r>
          </a:p>
          <a:p>
            <a:pPr lvl="1"/>
            <a:r>
              <a:t>Sampler 1: 8.658</a:t>
            </a:r>
          </a:p>
          <a:p>
            <a:pPr lvl="1"/>
            <a:r>
              <a:t>Sampler 2: 16.041</a:t>
            </a:r>
          </a:p>
          <a:p>
            <a:r>
              <a:t>Sampler Av2 </a:t>
            </a:r>
          </a:p>
          <a:p>
            <a:pPr lvl="1"/>
            <a:r>
              <a:t>Sampler 1: 0.161</a:t>
            </a:r>
          </a:p>
          <a:p>
            <a:pPr lvl="1"/>
            <a:r>
              <a:t>Sampler 2: -0.077</a:t>
            </a:r>
          </a:p>
          <a:p>
            <a:r>
              <a:t>Sampler Offset (rather than -1)</a:t>
            </a:r>
          </a:p>
          <a:p>
            <a:pPr lvl="1"/>
            <a:r>
              <a:t>-0.5022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4.287</a:t>
            </a:r>
          </a:p>
          <a:p>
            <a:pPr lvl="1"/>
            <a:r>
              <a:t>Sampler 2: 8.259</a:t>
            </a:r>
          </a:p>
          <a:p>
            <a:r>
              <a:t>Sampler Offset (rather than -1)</a:t>
            </a:r>
          </a:p>
          <a:p>
            <a:pPr lvl="1"/>
            <a:r>
              <a:t>-0.43307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2.220497e-14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9.635</a:t>
            </a:r>
          </a:p>
          <a:p>
            <a:pPr lvl="1"/>
            <a:r>
              <a:t>Sampler 2: 12.314</a:t>
            </a:r>
          </a:p>
          <a:p>
            <a:r>
              <a:t>Sampler Offset (rather than -1)</a:t>
            </a:r>
          </a:p>
          <a:p>
            <a:pPr lvl="1"/>
            <a:r>
              <a:t>-0.14026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8.90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6.153</a:t>
            </a:r>
          </a:p>
          <a:p>
            <a:pPr lvl="1"/>
            <a:r>
              <a:t>Sampler 2: 7.022</a:t>
            </a:r>
          </a:p>
          <a:p>
            <a:r>
              <a:t>Sampler Av3 </a:t>
            </a:r>
          </a:p>
          <a:p>
            <a:pPr lvl="1"/>
            <a:r>
              <a:t>Sampler 1: 7.346</a:t>
            </a:r>
          </a:p>
          <a:p>
            <a:pPr lvl="1"/>
            <a:r>
              <a:t>Sampler 2: 10.952</a:t>
            </a:r>
          </a:p>
          <a:p>
            <a:r>
              <a:t>Sampler Av2 </a:t>
            </a:r>
          </a:p>
          <a:p>
            <a:pPr lvl="1"/>
            <a:r>
              <a:t>Sampler 1: -0.006</a:t>
            </a:r>
          </a:p>
          <a:p>
            <a:pPr lvl="1"/>
            <a:r>
              <a:t>Sampler 2: 0.225</a:t>
            </a:r>
          </a:p>
          <a:p>
            <a:r>
              <a:t>Sampler Offset (rather than -1)</a:t>
            </a:r>
          </a:p>
          <a:p>
            <a:pPr lvl="1"/>
            <a:r>
              <a:t>-0.62605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31.175</a:t>
            </a:r>
          </a:p>
          <a:p>
            <a:pPr lvl="1"/>
            <a:r>
              <a:t>Sampler 2: 48.281</a:t>
            </a:r>
          </a:p>
          <a:p>
            <a:r>
              <a:t>Sampler Offset (rather than -1)</a:t>
            </a:r>
          </a:p>
          <a:p>
            <a:pPr lvl="1"/>
            <a:r>
              <a:t>-2.7602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1.866</a:t>
            </a:r>
          </a:p>
          <a:p>
            <a:pPr lvl="1"/>
            <a:r>
              <a:t>Sampler 2: 3.626</a:t>
            </a:r>
          </a:p>
          <a:p>
            <a:r>
              <a:t>Sampler Offset (rather than -1)</a:t>
            </a:r>
          </a:p>
          <a:p>
            <a:pPr lvl="1"/>
            <a:r>
              <a:t>-0.26881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2.221005e-14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5.620</a:t>
            </a:r>
          </a:p>
          <a:p>
            <a:pPr lvl="1"/>
            <a:r>
              <a:t>Sampler 2: 7.080</a:t>
            </a:r>
          </a:p>
          <a:p>
            <a:r>
              <a:t>Sampler Offset (rather than -1)</a:t>
            </a:r>
          </a:p>
          <a:p>
            <a:pPr lvl="1"/>
            <a:r>
              <a:t>-0.10141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8.90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3.716</a:t>
            </a:r>
          </a:p>
          <a:p>
            <a:pPr lvl="1"/>
            <a:r>
              <a:t>Sampler 2: 4.781</a:t>
            </a:r>
          </a:p>
          <a:p>
            <a:r>
              <a:t>Sampler Av3 </a:t>
            </a:r>
          </a:p>
          <a:p>
            <a:pPr lvl="1"/>
            <a:r>
              <a:t>Sampler 1: 4.461</a:t>
            </a:r>
          </a:p>
          <a:p>
            <a:pPr lvl="1"/>
            <a:r>
              <a:t>Sampler 2: 6.218</a:t>
            </a:r>
          </a:p>
          <a:p>
            <a:r>
              <a:t>Sampler Av2 </a:t>
            </a:r>
          </a:p>
          <a:p>
            <a:pPr lvl="1"/>
            <a:r>
              <a:t>Sampler 1: -0.074</a:t>
            </a:r>
          </a:p>
          <a:p>
            <a:pPr lvl="1"/>
            <a:r>
              <a:t>Sampler 2: 0.358</a:t>
            </a:r>
          </a:p>
          <a:p>
            <a:r>
              <a:t>Sampler Offset (rather than -1)</a:t>
            </a:r>
          </a:p>
          <a:p>
            <a:pPr lvl="1"/>
            <a:r>
              <a:t>-0.62567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17.212</a:t>
            </a:r>
          </a:p>
          <a:p>
            <a:pPr lvl="1"/>
            <a:r>
              <a:t>Sampler 2: 24.054</a:t>
            </a:r>
          </a:p>
          <a:p>
            <a:r>
              <a:t>Sampler Offset (rather than -1)</a:t>
            </a:r>
          </a:p>
          <a:p>
            <a:pPr lvl="1"/>
            <a:r>
              <a:t>-1.2475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8.382762e-12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16.661</a:t>
            </a:r>
          </a:p>
          <a:p>
            <a:pPr lvl="1"/>
            <a:r>
              <a:t>Sampler 2: 19.539</a:t>
            </a:r>
          </a:p>
          <a:p>
            <a:r>
              <a:t>Sampler Offset (rather than -1)</a:t>
            </a:r>
          </a:p>
          <a:p>
            <a:pPr lvl="1"/>
            <a:r>
              <a:t>-0.33903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9.40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8.713</a:t>
            </a:r>
          </a:p>
          <a:p>
            <a:pPr lvl="1"/>
            <a:r>
              <a:t>Sampler 2: 0.005</a:t>
            </a:r>
          </a:p>
          <a:p>
            <a:r>
              <a:t>Sampler Av3 </a:t>
            </a:r>
          </a:p>
          <a:p>
            <a:pPr lvl="1"/>
            <a:r>
              <a:t>Sampler 1: 12.900</a:t>
            </a:r>
          </a:p>
          <a:p>
            <a:pPr lvl="1"/>
            <a:r>
              <a:t>Sampler 2: 18.814</a:t>
            </a:r>
          </a:p>
          <a:p>
            <a:r>
              <a:t>Sampler Av2 </a:t>
            </a:r>
          </a:p>
          <a:p>
            <a:pPr lvl="1"/>
            <a:r>
              <a:t>Sampler 1: 0.390</a:t>
            </a:r>
          </a:p>
          <a:p>
            <a:pPr lvl="1"/>
            <a:r>
              <a:t>Sampler 2: -0.375</a:t>
            </a:r>
          </a:p>
          <a:p>
            <a:r>
              <a:t>Sampler Offset (rather than -1)</a:t>
            </a:r>
          </a:p>
          <a:p>
            <a:pPr lvl="1"/>
            <a:r>
              <a:t>-0.50422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12.003</a:t>
            </a:r>
          </a:p>
          <a:p>
            <a:pPr lvl="1"/>
            <a:r>
              <a:t>Sampler 2: 16.532</a:t>
            </a:r>
          </a:p>
          <a:p>
            <a:r>
              <a:t>Sampler Offset (rather than -1)</a:t>
            </a:r>
          </a:p>
          <a:p>
            <a:pPr lvl="1"/>
            <a:r>
              <a:t>-0.95647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5.684795e-09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13.592</a:t>
            </a:r>
          </a:p>
          <a:p>
            <a:pPr lvl="1"/>
            <a:r>
              <a:t>Sampler 2: 15.859</a:t>
            </a:r>
          </a:p>
          <a:p>
            <a:r>
              <a:t>Sampler Offset (rather than -1)</a:t>
            </a:r>
          </a:p>
          <a:p>
            <a:pPr lvl="1"/>
            <a:r>
              <a:t>-0.25255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9.40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8.323</a:t>
            </a:r>
          </a:p>
          <a:p>
            <a:pPr lvl="1"/>
            <a:r>
              <a:t>Sampler 2: 0.003</a:t>
            </a:r>
          </a:p>
          <a:p>
            <a:r>
              <a:t>Sampler Av3 </a:t>
            </a:r>
          </a:p>
          <a:p>
            <a:pPr lvl="1"/>
            <a:r>
              <a:t>Sampler 1: 10.275</a:t>
            </a:r>
          </a:p>
          <a:p>
            <a:pPr lvl="1"/>
            <a:r>
              <a:t>Sampler 2: 15.976</a:t>
            </a:r>
          </a:p>
          <a:p>
            <a:r>
              <a:t>Sampler Av2 </a:t>
            </a:r>
          </a:p>
          <a:p>
            <a:pPr lvl="1"/>
            <a:r>
              <a:t>Sampler 1: 0.083</a:t>
            </a:r>
          </a:p>
          <a:p>
            <a:pPr lvl="1"/>
            <a:r>
              <a:t>Sampler 2: -0.116</a:t>
            </a:r>
          </a:p>
          <a:p>
            <a:r>
              <a:t>Sampler Offset (rather than -1)</a:t>
            </a:r>
          </a:p>
          <a:p>
            <a:pPr lvl="1"/>
            <a:r>
              <a:t>-0.48944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7.526</a:t>
            </a:r>
          </a:p>
          <a:p>
            <a:pPr lvl="1"/>
            <a:r>
              <a:t>Sampler 2: 10.197</a:t>
            </a:r>
          </a:p>
          <a:p>
            <a:r>
              <a:t>Sampler Offset (rather than -1)</a:t>
            </a:r>
          </a:p>
          <a:p>
            <a:pPr lvl="1"/>
            <a:r>
              <a:t>-0.68711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1.790546e+01</a:t>
            </a:r>
          </a:p>
          <a:p>
            <a:pPr lvl="1"/>
            <a:r>
              <a:t>Sampler 2: 3.692</a:t>
            </a:r>
          </a:p>
          <a:p>
            <a:r>
              <a:t>Sampler Av3 </a:t>
            </a:r>
          </a:p>
          <a:p>
            <a:pPr lvl="1"/>
            <a:r>
              <a:t>Sampler 1: 12.803</a:t>
            </a:r>
          </a:p>
          <a:p>
            <a:pPr lvl="1"/>
            <a:r>
              <a:t>Sampler 2: 21.073</a:t>
            </a:r>
          </a:p>
          <a:p>
            <a:r>
              <a:t>Sampler Offset (rather than -1)</a:t>
            </a:r>
          </a:p>
          <a:p>
            <a:pPr lvl="1"/>
            <a:r>
              <a:t>-1.2353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2.684371e-10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10.334</a:t>
            </a:r>
          </a:p>
          <a:p>
            <a:pPr lvl="1"/>
            <a:r>
              <a:t>Sampler 2: 11.967</a:t>
            </a:r>
          </a:p>
          <a:p>
            <a:r>
              <a:t>Sampler Offset (rather than -1)</a:t>
            </a:r>
          </a:p>
          <a:p>
            <a:pPr lvl="1"/>
            <a:r>
              <a:t>-0.17422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9.40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6.878</a:t>
            </a:r>
          </a:p>
          <a:p>
            <a:pPr lvl="1"/>
            <a:r>
              <a:t>Sampler 2: 7.175</a:t>
            </a:r>
          </a:p>
          <a:p>
            <a:r>
              <a:t>Sampler Av3 </a:t>
            </a:r>
          </a:p>
          <a:p>
            <a:pPr lvl="1"/>
            <a:r>
              <a:t>Sampler 1: 7.477</a:t>
            </a:r>
          </a:p>
          <a:p>
            <a:pPr lvl="1"/>
            <a:r>
              <a:t>Sampler 2: 9.824</a:t>
            </a:r>
          </a:p>
          <a:p>
            <a:r>
              <a:t>Sampler Av2 </a:t>
            </a:r>
          </a:p>
          <a:p>
            <a:pPr lvl="1"/>
            <a:r>
              <a:t>Sampler 1: 0.391</a:t>
            </a:r>
          </a:p>
          <a:p>
            <a:pPr lvl="1"/>
            <a:r>
              <a:t>Sampler 2: -0.120</a:t>
            </a:r>
          </a:p>
          <a:p>
            <a:r>
              <a:t>Sampler Offset (rather than -1)</a:t>
            </a:r>
          </a:p>
          <a:p>
            <a:pPr lvl="1"/>
            <a:r>
              <a:t>-0.66279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3.296</a:t>
            </a:r>
          </a:p>
          <a:p>
            <a:pPr lvl="1"/>
            <a:r>
              <a:t>Sampler 2: 4.330</a:t>
            </a:r>
          </a:p>
          <a:p>
            <a:r>
              <a:t>Sampler Offset (rather than -1)</a:t>
            </a:r>
          </a:p>
          <a:p>
            <a:pPr lvl="1"/>
            <a:r>
              <a:t>-0.44115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2.220459e-14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5.843</a:t>
            </a:r>
          </a:p>
          <a:p>
            <a:pPr lvl="1"/>
            <a:r>
              <a:t>Sampler 2: 6.637</a:t>
            </a:r>
          </a:p>
          <a:p>
            <a:r>
              <a:t>Sampler Offset (rather than -1)</a:t>
            </a:r>
          </a:p>
          <a:p>
            <a:pPr lvl="1"/>
            <a:r>
              <a:t>-0.11094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9.40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4.885</a:t>
            </a:r>
          </a:p>
          <a:p>
            <a:pPr lvl="1"/>
            <a:r>
              <a:t>Sampler 2: 5.863</a:t>
            </a:r>
          </a:p>
          <a:p>
            <a:r>
              <a:t>Sampler Av3 </a:t>
            </a:r>
          </a:p>
          <a:p>
            <a:pPr lvl="1"/>
            <a:r>
              <a:t>Sampler 1: 3.934</a:t>
            </a:r>
          </a:p>
          <a:p>
            <a:pPr lvl="1"/>
            <a:r>
              <a:t>Sampler 2: 4.755</a:t>
            </a:r>
          </a:p>
          <a:p>
            <a:r>
              <a:t>Sampler Av2 </a:t>
            </a:r>
          </a:p>
          <a:p>
            <a:pPr lvl="1"/>
            <a:r>
              <a:t>Sampler 1: 0.048</a:t>
            </a:r>
          </a:p>
          <a:p>
            <a:pPr lvl="1"/>
            <a:r>
              <a:t>Sampler 2: -0.058</a:t>
            </a:r>
          </a:p>
          <a:p>
            <a:r>
              <a:t>Sampler Offset (rather than -1)</a:t>
            </a:r>
          </a:p>
          <a:p>
            <a:pPr lvl="1"/>
            <a:r>
              <a:t>-0.75143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22.262</a:t>
            </a:r>
          </a:p>
          <a:p>
            <a:pPr lvl="1"/>
            <a:r>
              <a:t>Sampler 2: 39.000</a:t>
            </a:r>
          </a:p>
          <a:p>
            <a:r>
              <a:t>Sampler Offset (rather than -1)</a:t>
            </a:r>
          </a:p>
          <a:p>
            <a:pPr lvl="1"/>
            <a:r>
              <a:t>-1.832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1.040753e-09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18.241</a:t>
            </a:r>
          </a:p>
          <a:p>
            <a:pPr lvl="1"/>
            <a:r>
              <a:t>Sampler 2: 22.896</a:t>
            </a:r>
          </a:p>
          <a:p>
            <a:r>
              <a:t>Sampler Offset (rather than -1)</a:t>
            </a:r>
          </a:p>
          <a:p>
            <a:pPr lvl="1"/>
            <a:r>
              <a:t>-0.48609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9.90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4.276</a:t>
            </a:r>
          </a:p>
          <a:p>
            <a:pPr lvl="1"/>
            <a:r>
              <a:t>Sampler 2: 4.088</a:t>
            </a:r>
          </a:p>
          <a:p>
            <a:r>
              <a:t>Sampler Av3 </a:t>
            </a:r>
          </a:p>
          <a:p>
            <a:pPr lvl="1"/>
            <a:r>
              <a:t>Sampler 1: 16.806</a:t>
            </a:r>
          </a:p>
          <a:p>
            <a:pPr lvl="1"/>
            <a:r>
              <a:t>Sampler 2: 21.894</a:t>
            </a:r>
          </a:p>
          <a:p>
            <a:r>
              <a:t>Sampler Av2 </a:t>
            </a:r>
          </a:p>
          <a:p>
            <a:pPr lvl="1"/>
            <a:r>
              <a:t>Sampler 1: -0.104</a:t>
            </a:r>
          </a:p>
          <a:p>
            <a:pPr lvl="1"/>
            <a:r>
              <a:t>Sampler 2: 0.030</a:t>
            </a:r>
          </a:p>
          <a:p>
            <a:r>
              <a:t>Sampler Offset (rather than -1)</a:t>
            </a:r>
          </a:p>
          <a:p>
            <a:pPr lvl="1"/>
            <a:r>
              <a:t>-0.65724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13.538</a:t>
            </a:r>
          </a:p>
          <a:p>
            <a:pPr lvl="1"/>
            <a:r>
              <a:t>Sampler 2: 24.666</a:t>
            </a:r>
          </a:p>
          <a:p>
            <a:r>
              <a:t>Sampler Offset (rather than -1)</a:t>
            </a:r>
          </a:p>
          <a:p>
            <a:pPr lvl="1"/>
            <a:r>
              <a:t>-1.2565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2.264387e-12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14.622</a:t>
            </a:r>
          </a:p>
          <a:p>
            <a:pPr lvl="1"/>
            <a:r>
              <a:t>Sampler 2: 18.509</a:t>
            </a:r>
          </a:p>
          <a:p>
            <a:r>
              <a:t>Sampler Offset (rather than -1)</a:t>
            </a:r>
          </a:p>
          <a:p>
            <a:pPr lvl="1"/>
            <a:r>
              <a:t>-0.34814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10.40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9.329</a:t>
            </a:r>
          </a:p>
          <a:p>
            <a:pPr lvl="1"/>
            <a:r>
              <a:t>Sampler 2: 6.462</a:t>
            </a:r>
          </a:p>
          <a:p>
            <a:r>
              <a:t>Sampler Av3 </a:t>
            </a:r>
          </a:p>
          <a:p>
            <a:pPr lvl="1"/>
            <a:r>
              <a:t>Sampler 1: 8.125</a:t>
            </a:r>
          </a:p>
          <a:p>
            <a:pPr lvl="1"/>
            <a:r>
              <a:t>Sampler 2: 20.464</a:t>
            </a:r>
          </a:p>
          <a:p>
            <a:r>
              <a:t>Sampler Av2 </a:t>
            </a:r>
          </a:p>
          <a:p>
            <a:pPr lvl="1"/>
            <a:r>
              <a:t>Sampler 1: -14.300</a:t>
            </a:r>
          </a:p>
          <a:p>
            <a:pPr lvl="1"/>
            <a:r>
              <a:t>Sampler 2: 2.623</a:t>
            </a:r>
          </a:p>
          <a:p>
            <a:r>
              <a:t>Sampler Offset (rather than -1)</a:t>
            </a:r>
          </a:p>
          <a:p>
            <a:pPr lvl="1"/>
            <a:r>
              <a:t>-1.1903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9.90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8.167</a:t>
            </a:r>
          </a:p>
          <a:p>
            <a:pPr lvl="1"/>
            <a:r>
              <a:t>Sampler 2: 0.023</a:t>
            </a:r>
          </a:p>
          <a:p>
            <a:r>
              <a:t>Sampler Av3 </a:t>
            </a:r>
          </a:p>
          <a:p>
            <a:pPr lvl="1"/>
            <a:r>
              <a:t>Sampler 1: 10.613</a:t>
            </a:r>
          </a:p>
          <a:p>
            <a:pPr lvl="1"/>
            <a:r>
              <a:t>Sampler 2: 18.401</a:t>
            </a:r>
          </a:p>
          <a:p>
            <a:r>
              <a:t>Sampler Av2 </a:t>
            </a:r>
          </a:p>
          <a:p>
            <a:pPr lvl="1"/>
            <a:r>
              <a:t>Sampler 1: 0.451</a:t>
            </a:r>
          </a:p>
          <a:p>
            <a:pPr lvl="1"/>
            <a:r>
              <a:t>Sampler 2: -0.189</a:t>
            </a:r>
          </a:p>
          <a:p>
            <a:r>
              <a:t>Sampler Offset (rather than -1)</a:t>
            </a:r>
          </a:p>
          <a:p>
            <a:pPr lvl="1"/>
            <a:r>
              <a:t>-0.54011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9.321</a:t>
            </a:r>
          </a:p>
          <a:p>
            <a:pPr lvl="1"/>
            <a:r>
              <a:t>Sampler 2: 16.957</a:t>
            </a:r>
          </a:p>
          <a:p>
            <a:r>
              <a:t>Sampler Offset (rather than -1)</a:t>
            </a:r>
          </a:p>
          <a:p>
            <a:pPr lvl="1"/>
            <a:r>
              <a:t>-1.0166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5.132481e-10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11.145</a:t>
            </a:r>
          </a:p>
          <a:p>
            <a:pPr lvl="1"/>
            <a:r>
              <a:t>Sampler 2: 14.171</a:t>
            </a:r>
          </a:p>
          <a:p>
            <a:r>
              <a:t>Sampler Offset (rather than -1)</a:t>
            </a:r>
          </a:p>
          <a:p>
            <a:pPr lvl="1"/>
            <a:r>
              <a:t>-0.25322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9.90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0.836</a:t>
            </a:r>
          </a:p>
          <a:p>
            <a:pPr lvl="1"/>
            <a:r>
              <a:t>Sampler 2: 0.004</a:t>
            </a:r>
          </a:p>
          <a:p>
            <a:r>
              <a:t>Sampler Av3 </a:t>
            </a:r>
          </a:p>
          <a:p>
            <a:pPr lvl="1"/>
            <a:r>
              <a:t>Sampler 1: 9.507</a:t>
            </a:r>
          </a:p>
          <a:p>
            <a:pPr lvl="1"/>
            <a:r>
              <a:t>Sampler 2: 12.620</a:t>
            </a:r>
          </a:p>
          <a:p>
            <a:r>
              <a:t>Sampler Av2 </a:t>
            </a:r>
          </a:p>
          <a:p>
            <a:pPr lvl="1"/>
            <a:r>
              <a:t>Sampler 1: -1.042</a:t>
            </a:r>
          </a:p>
          <a:p>
            <a:pPr lvl="1"/>
            <a:r>
              <a:t>Sampler 2: 2.728</a:t>
            </a:r>
          </a:p>
          <a:p>
            <a:r>
              <a:t>Sampler Offset (rather than -1)</a:t>
            </a:r>
          </a:p>
          <a:p>
            <a:pPr lvl="1"/>
            <a:r>
              <a:t>-0.1849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4.024</a:t>
            </a:r>
          </a:p>
          <a:p>
            <a:pPr lvl="1"/>
            <a:r>
              <a:t>Sampler 2: 7.467</a:t>
            </a:r>
          </a:p>
          <a:p>
            <a:r>
              <a:t>Sampler Offset (rather than -1)</a:t>
            </a:r>
          </a:p>
          <a:p>
            <a:pPr lvl="1"/>
            <a:r>
              <a:t>-0.66467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2.220658e-14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6.294</a:t>
            </a:r>
          </a:p>
          <a:p>
            <a:pPr lvl="1"/>
            <a:r>
              <a:t>Sampler 2: 7.964</a:t>
            </a:r>
          </a:p>
          <a:p>
            <a:r>
              <a:t>Sampler Offset (rather than -1)</a:t>
            </a:r>
          </a:p>
          <a:p>
            <a:pPr lvl="1"/>
            <a:r>
              <a:t>-0.15819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x^2 x^3  
Frequency 9.90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5.209</a:t>
            </a:r>
          </a:p>
          <a:p>
            <a:pPr lvl="1"/>
            <a:r>
              <a:t>Sampler 2: 6.954</a:t>
            </a:r>
          </a:p>
          <a:p>
            <a:r>
              <a:t>Sampler Av3 </a:t>
            </a:r>
          </a:p>
          <a:p>
            <a:pPr lvl="1"/>
            <a:r>
              <a:t>Sampler 1: 4.697</a:t>
            </a:r>
          </a:p>
          <a:p>
            <a:pPr lvl="1"/>
            <a:r>
              <a:t>Sampler 2: 6.664</a:t>
            </a:r>
          </a:p>
          <a:p>
            <a:r>
              <a:t>Sampler Av2 </a:t>
            </a:r>
          </a:p>
          <a:p>
            <a:pPr lvl="1"/>
            <a:r>
              <a:t>Sampler 1: 0.068</a:t>
            </a:r>
          </a:p>
          <a:p>
            <a:pPr lvl="1"/>
            <a:r>
              <a:t>Sampler 2: -0.150</a:t>
            </a:r>
          </a:p>
          <a:p>
            <a:r>
              <a:t>Sampler Offset (rather than -1)</a:t>
            </a:r>
          </a:p>
          <a:p>
            <a:pPr lvl="1"/>
            <a:r>
              <a:t>-0.85501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19.970</a:t>
            </a:r>
          </a:p>
          <a:p>
            <a:pPr lvl="1"/>
            <a:r>
              <a:t>Sampler 2: 30.643</a:t>
            </a:r>
          </a:p>
          <a:p>
            <a:r>
              <a:t>Sampler Offset (rather than -1)</a:t>
            </a:r>
          </a:p>
          <a:p>
            <a:pPr lvl="1"/>
            <a:r>
              <a:t>-2.0921</a:t>
            </a:r>
          </a:p>
          <a:p>
            <a:r>
              <a:t>Goodness Of fit </a:t>
            </a:r>
          </a:p>
          <a:p>
            <a:r>
              <a:t>0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